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7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288" y="72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320" y="1471519"/>
            <a:ext cx="4823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Second Chances Solid" panose="02000000000000000000" pitchFamily="2" charset="0"/>
              </a:rPr>
              <a:t>Mrs. </a:t>
            </a:r>
            <a:r>
              <a:rPr lang="en-US" sz="3200" dirty="0" err="1">
                <a:latin typeface="KG Second Chances Solid" panose="02000000000000000000" pitchFamily="2" charset="0"/>
              </a:rPr>
              <a:t>Schwabauer’s</a:t>
            </a:r>
            <a:endParaRPr lang="en-US" sz="3200" dirty="0">
              <a:latin typeface="KG Second Chances Solid" panose="02000000000000000000" pitchFamily="2" charset="0"/>
            </a:endParaRPr>
          </a:p>
          <a:p>
            <a:pPr algn="ctr"/>
            <a:r>
              <a:rPr lang="en-US" sz="3200" dirty="0">
                <a:latin typeface="KG Second Chances Solid" panose="02000000000000000000" pitchFamily="2" charset="0"/>
              </a:rPr>
              <a:t>First Grade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Week of </a:t>
            </a:r>
            <a:r>
              <a:rPr lang="en-US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January 7-11, 2019</a:t>
            </a:r>
            <a:endParaRPr lang="en-US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681" y="3826639"/>
            <a:ext cx="31752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u="sng" dirty="0" smtClean="0">
              <a:solidFill>
                <a:srgbClr val="00B0F0"/>
              </a:solidFill>
              <a:latin typeface="KG Second Chances Solid" panose="02000000000000000000" pitchFamily="2" charset="0"/>
            </a:endParaRPr>
          </a:p>
          <a:p>
            <a:r>
              <a:rPr lang="en-US" sz="1600" u="sng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January 21</a:t>
            </a:r>
            <a:r>
              <a:rPr lang="en-US" sz="1600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: No School for MLK holiday</a:t>
            </a:r>
            <a:endParaRPr lang="en-US" sz="1600" u="sng" dirty="0" smtClean="0">
              <a:solidFill>
                <a:srgbClr val="00B0F0"/>
              </a:solidFill>
              <a:latin typeface="KG Second Chances Solid" panose="02000000000000000000" pitchFamily="2" charset="0"/>
            </a:endParaRPr>
          </a:p>
          <a:p>
            <a:endParaRPr lang="en-US" sz="1600" u="sng" dirty="0">
              <a:solidFill>
                <a:srgbClr val="00B0F0"/>
              </a:solidFill>
              <a:latin typeface="KG Second Chances Solid" panose="02000000000000000000" pitchFamily="2" charset="0"/>
            </a:endParaRPr>
          </a:p>
          <a:p>
            <a:r>
              <a:rPr lang="en-US" sz="1600" u="sng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February 1</a:t>
            </a:r>
            <a:r>
              <a:rPr lang="en-US" sz="1600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: January </a:t>
            </a:r>
            <a:r>
              <a:rPr lang="en-US" sz="1600" dirty="0">
                <a:solidFill>
                  <a:srgbClr val="00B0F0"/>
                </a:solidFill>
                <a:latin typeface="KG Second Chances Solid" panose="02000000000000000000" pitchFamily="2" charset="0"/>
              </a:rPr>
              <a:t>Reading </a:t>
            </a:r>
            <a:r>
              <a:rPr lang="en-US" sz="1600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Celebration</a:t>
            </a:r>
          </a:p>
          <a:p>
            <a:endParaRPr lang="en-US" sz="1600" dirty="0">
              <a:solidFill>
                <a:srgbClr val="00B0F0"/>
              </a:solidFill>
              <a:latin typeface="KG Second Chances Solid" panose="02000000000000000000" pitchFamily="2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GO CHIEFS!!!</a:t>
            </a:r>
            <a:endParaRPr lang="en-US" sz="1600" dirty="0">
              <a:solidFill>
                <a:srgbClr val="FF0000"/>
              </a:solidFill>
              <a:latin typeface="KG Second Chances Solid" panose="02000000000000000000" pitchFamily="2" charset="0"/>
            </a:endParaRPr>
          </a:p>
          <a:p>
            <a:endParaRPr lang="en-US" sz="1600" dirty="0">
              <a:solidFill>
                <a:srgbClr val="00B0F0"/>
              </a:solidFill>
              <a:latin typeface="KG Second Chances Solid" panose="02000000000000000000" pitchFamily="2" charset="0"/>
            </a:endParaRPr>
          </a:p>
          <a:p>
            <a:endParaRPr lang="en-US" sz="1600" dirty="0">
              <a:solidFill>
                <a:srgbClr val="00B0F0"/>
              </a:solidFill>
              <a:latin typeface="KG Second Chances Solid" panose="02000000000000000000" pitchFamily="2" charset="0"/>
            </a:endParaRPr>
          </a:p>
          <a:p>
            <a:endParaRPr lang="en-US" sz="1600" dirty="0">
              <a:solidFill>
                <a:srgbClr val="00B0F0"/>
              </a:solidFill>
              <a:latin typeface="KG Second Chances Solid" panose="02000000000000000000" pitchFamily="2" charset="0"/>
            </a:endParaRPr>
          </a:p>
          <a:p>
            <a:pPr algn="ctr"/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4857" y="3826639"/>
            <a:ext cx="348459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KG Second Chances Solid" panose="02000000000000000000" pitchFamily="2" charset="0"/>
              </a:rPr>
              <a:t>*A big thank you for all of the love for Christmas! I am humbled by your generosity.  I hope you all had a wonderful break! Cheers to 2019!</a:t>
            </a:r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KG Second Chances Solid" panose="02000000000000000000" pitchFamily="2" charset="0"/>
              </a:rPr>
              <a:t>*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KG Second Chances Solid" panose="02000000000000000000" pitchFamily="2" charset="0"/>
              </a:rPr>
              <a:t>There is a January Reading Challenge.  It is due on Thursday, January 31.</a:t>
            </a:r>
          </a:p>
          <a:p>
            <a:endParaRPr lang="en-US" sz="1400" dirty="0">
              <a:solidFill>
                <a:schemeClr val="tx2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endParaRPr lang="en-US" sz="1400" dirty="0">
              <a:solidFill>
                <a:schemeClr val="tx2">
                  <a:lumMod val="75000"/>
                </a:schemeClr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680" y="7105088"/>
            <a:ext cx="517946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read and write words with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Long i.</a:t>
            </a:r>
          </a:p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sequence story events.</a:t>
            </a:r>
          </a:p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write a thank you letter.</a:t>
            </a:r>
          </a:p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create a story with a problem and a solution.</a:t>
            </a:r>
          </a:p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set goals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.</a:t>
            </a:r>
            <a:endParaRPr lang="en-US" sz="1200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*</a:t>
            </a:r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I can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add three numbers.</a:t>
            </a:r>
            <a:endParaRPr lang="en-US" sz="1200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solve story problems with three addends.</a:t>
            </a:r>
            <a:endParaRPr lang="en-US" sz="1200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explain how to make a ten when adding with 9.</a:t>
            </a:r>
            <a:endParaRPr lang="en-US" sz="1200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add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explain how to make a ten when adding with 8.</a:t>
            </a:r>
            <a:endParaRPr lang="en-US" sz="1200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endParaRPr lang="en-US" sz="1200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170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KG Second Chances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Schwabauer, Kelly J.</cp:lastModifiedBy>
  <cp:revision>5</cp:revision>
  <dcterms:created xsi:type="dcterms:W3CDTF">2015-03-30T02:08:44Z</dcterms:created>
  <dcterms:modified xsi:type="dcterms:W3CDTF">2019-01-11T22:22:49Z</dcterms:modified>
</cp:coreProperties>
</file>