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8" y="-268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71519"/>
            <a:ext cx="4823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Mrs. </a:t>
            </a:r>
            <a:r>
              <a:rPr lang="en-US" sz="3200" dirty="0" err="1">
                <a:latin typeface="KG Second Chances Solid" panose="02000000000000000000" pitchFamily="2" charset="0"/>
              </a:rPr>
              <a:t>Schwabauer’s</a:t>
            </a:r>
            <a:endParaRPr lang="en-US" sz="32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Week of </a:t>
            </a:r>
            <a:r>
              <a:rPr lang="en-US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January </a:t>
            </a:r>
            <a:r>
              <a:rPr lang="en-US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14-18</a:t>
            </a:r>
            <a:r>
              <a:rPr lang="en-US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2019</a:t>
            </a:r>
            <a:endParaRPr lang="en-US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u="sng" dirty="0" smtClean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r>
              <a:rPr lang="en-US" sz="1600" u="sng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January 21</a:t>
            </a:r>
            <a:r>
              <a:rPr lang="en-US" sz="16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: No School for MLK holiday</a:t>
            </a:r>
            <a:endParaRPr lang="en-US" sz="1600" u="sng" dirty="0" smtClean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endParaRPr lang="en-US" sz="1600" u="sng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r>
              <a:rPr lang="en-US" sz="1600" u="sng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February 1</a:t>
            </a:r>
            <a:r>
              <a:rPr lang="en-US" sz="16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: January </a:t>
            </a:r>
            <a:r>
              <a:rPr lang="en-US" sz="1600" dirty="0">
                <a:solidFill>
                  <a:srgbClr val="00B0F0"/>
                </a:solidFill>
                <a:latin typeface="KG Second Chances Solid" panose="02000000000000000000" pitchFamily="2" charset="0"/>
              </a:rPr>
              <a:t>Reading </a:t>
            </a:r>
            <a:r>
              <a:rPr lang="en-US" sz="16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Celebration</a:t>
            </a: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GO CHIEFS!!!</a:t>
            </a:r>
            <a:endParaRPr lang="en-US" sz="1600" dirty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endParaRPr lang="en-US" sz="16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KG Second Chances Solid" panose="02000000000000000000" pitchFamily="2" charset="0"/>
              </a:rPr>
              <a:t>*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KG Second Chances Solid" panose="02000000000000000000" pitchFamily="2" charset="0"/>
              </a:rPr>
              <a:t>I will be sending home a note about conferences next week.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KG Second Chances Solid" panose="02000000000000000000" pitchFamily="2" charset="0"/>
              </a:rPr>
              <a:t>*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KG Second Chances Solid" panose="02000000000000000000" pitchFamily="2" charset="0"/>
              </a:rPr>
              <a:t>There is a January Reading Challenge.  It is due on Thursday, January 31.</a:t>
            </a:r>
          </a:p>
          <a:p>
            <a:endParaRPr lang="en-US" sz="1400" dirty="0">
              <a:solidFill>
                <a:schemeClr val="tx2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sz="1400" dirty="0">
              <a:solidFill>
                <a:schemeClr val="tx2">
                  <a:lumMod val="75000"/>
                </a:schemeClr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0" y="7105088"/>
            <a:ext cx="51794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read and write words with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Long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e and u.</a:t>
            </a:r>
            <a:endParaRPr lang="en-US" sz="1200" dirty="0" smtClean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sequence story events.</a:t>
            </a: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use adjectives to describe a character from a story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explain the story elements from a fable.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create a snowflake with six lines of symmetry.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use addition to subtract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give examples of fact families (addition and      </a:t>
            </a: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         subtraction)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explain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how addition and subtraction are related.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tell about the Kansas state symbols</a:t>
            </a:r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*I can describe </a:t>
            </a:r>
            <a:r>
              <a:rPr lang="en-US" sz="1200" smtClean="0">
                <a:solidFill>
                  <a:srgbClr val="0070C0"/>
                </a:solidFill>
                <a:latin typeface="KG Second Chances Solid" panose="02000000000000000000" pitchFamily="2" charset="0"/>
              </a:rPr>
              <a:t>the Kansas seal.</a:t>
            </a:r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endParaRPr lang="en-US" sz="1200" dirty="0">
              <a:solidFill>
                <a:srgbClr val="0070C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6</cp:revision>
  <dcterms:created xsi:type="dcterms:W3CDTF">2015-03-30T02:08:44Z</dcterms:created>
  <dcterms:modified xsi:type="dcterms:W3CDTF">2019-01-18T19:56:11Z</dcterms:modified>
</cp:coreProperties>
</file>