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336" y="-286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3283" y="1566313"/>
            <a:ext cx="47086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Mrs. </a:t>
            </a:r>
            <a:r>
              <a:rPr lang="en-US" sz="3400" dirty="0" err="1">
                <a:latin typeface="KG Second Chances Solid" panose="02000000000000000000" pitchFamily="2" charset="0"/>
              </a:rPr>
              <a:t>Schwabauer’s</a:t>
            </a:r>
            <a:endParaRPr lang="en-US" sz="34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4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Week </a:t>
            </a:r>
            <a:r>
              <a:rPr lang="en-US" sz="1400" dirty="0">
                <a:solidFill>
                  <a:srgbClr val="FF6600"/>
                </a:solidFill>
                <a:latin typeface="KG Second Chances Solid" panose="02000000000000000000" pitchFamily="2" charset="0"/>
              </a:rPr>
              <a:t>of 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October 8-12, 2018</a:t>
            </a:r>
            <a:endParaRPr lang="en-US" sz="1400" dirty="0">
              <a:solidFill>
                <a:srgbClr val="FF660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750" y="3744089"/>
            <a:ext cx="33400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*We have been working on an animal research book. </a:t>
            </a:r>
            <a:r>
              <a:rPr lang="en-US" sz="1200" dirty="0" smtClean="0">
                <a:solidFill>
                  <a:srgbClr val="FF0000"/>
                </a:solidFill>
              </a:rPr>
              <a:t>We will be writing a page called, “About the Author”.  Please send a photo approximately 4 inches by 4 inches.  We will be gluing these pictures onto the page, so they will not be able to be reused.  Just send in the picture when you can. 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*I will be absent on Thursday, Oct. 11 and Monday, Oct. 15 (I will be in Orlando, Florida with my husband and his tennis team playing in USTA Nationals.)  I will switch Book Bag books on Tuesday when I return.  As always, please alert the office of dismissal changes and absences.  </a:t>
            </a:r>
            <a:r>
              <a:rPr lang="en-US" sz="1200" smtClean="0">
                <a:solidFill>
                  <a:srgbClr val="FF0000"/>
                </a:solidFill>
              </a:rPr>
              <a:t>Thank you!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7364" y="3830578"/>
            <a:ext cx="34845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22, 24, 25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Parent-Teacher 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Conferences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25 &amp; 26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NO school for students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October 31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Harvest Party (more info to come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r>
              <a:rPr lang="en-US" sz="1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November 9</a:t>
            </a:r>
            <a:r>
              <a:rPr lang="en-US" sz="1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: Veteran’s Day Assembly</a:t>
            </a:r>
            <a:endParaRPr lang="en-US" sz="1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7094272"/>
            <a:ext cx="51731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read and write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R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blend words.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locate facts about an animal’s habitat, food and body using non-fiction books and pebblego.com.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find basic facts using nonfiction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features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record facts I learn while researching.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I can capitalize the first word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and use appropriate punctuation in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a sentence.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understand a verb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recognize the difference between a noun and a verb.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find missing parts of 7, 8, and 9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 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281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Kelly Schwabauer</cp:lastModifiedBy>
  <cp:revision>9</cp:revision>
  <dcterms:created xsi:type="dcterms:W3CDTF">2015-03-30T02:08:44Z</dcterms:created>
  <dcterms:modified xsi:type="dcterms:W3CDTF">2018-10-10T02:07:52Z</dcterms:modified>
</cp:coreProperties>
</file>