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2" y="-2964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3283" y="1566313"/>
            <a:ext cx="47086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Mrs. </a:t>
            </a:r>
            <a:r>
              <a:rPr lang="en-US" sz="3400" dirty="0" err="1">
                <a:latin typeface="KG Second Chances Solid" panose="02000000000000000000" pitchFamily="2" charset="0"/>
              </a:rPr>
              <a:t>Schwabauer’s</a:t>
            </a:r>
            <a:endParaRPr lang="en-US" sz="34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Week </a:t>
            </a:r>
            <a:r>
              <a:rPr lang="en-US" sz="1400" dirty="0">
                <a:solidFill>
                  <a:srgbClr val="FF6600"/>
                </a:solidFill>
                <a:latin typeface="KG Second Chances Solid" panose="02000000000000000000" pitchFamily="2" charset="0"/>
              </a:rPr>
              <a:t>of September 24-28, 2018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1" y="3826639"/>
            <a:ext cx="3175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*Thank you for all who shopped, ate, played and bought at the OTE Book Fair!  It seemed to be a big success.  A BIG thank you to all of you who bought books and donated them to our class library.  Wow, you were very generous this year!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*I sent home a blue cardstock paper with your student’s usernames and passwords.  We have NOT learned about all of the sights.  (Your student can experiment in the websites we haven’t learned about, however.)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7364" y="4017139"/>
            <a:ext cx="34845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October 22, 24, 25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Parent-Teacher Conferences</a:t>
            </a:r>
          </a:p>
          <a:p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October 25 &amp; 26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NO school for students</a:t>
            </a:r>
          </a:p>
          <a:p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October 31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Harvest Party (more info to come)</a:t>
            </a:r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1" y="6954573"/>
            <a:ext cx="49699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Second Chances Solid" panose="02000000000000000000" pitchFamily="2" charset="0"/>
              </a:rPr>
              <a:t>Here are the goals for the week: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read and write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L blend words.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describe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features of nonfiction books.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find basic facts using nonfiction features.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capitalize the first word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and use appropriate punctuation in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 sentence.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distinguish between a common and proper noun.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tell time to the nearest hour and half hour.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identify the five senses found in animals and humans.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describe different animal parts. 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232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7</cp:revision>
  <dcterms:created xsi:type="dcterms:W3CDTF">2015-03-30T02:08:44Z</dcterms:created>
  <dcterms:modified xsi:type="dcterms:W3CDTF">2018-10-05T19:18:30Z</dcterms:modified>
</cp:coreProperties>
</file>