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7" r:id="rId2"/>
  </p:sldIdLst>
  <p:sldSz cx="7315200" cy="9601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23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78" autoAdjust="0"/>
    <p:restoredTop sz="94660"/>
  </p:normalViewPr>
  <p:slideViewPr>
    <p:cSldViewPr snapToGrid="0" snapToObjects="1">
      <p:cViewPr>
        <p:scale>
          <a:sx n="100" d="100"/>
          <a:sy n="100" d="100"/>
        </p:scale>
        <p:origin x="304" y="-1984"/>
      </p:cViewPr>
      <p:guideLst>
        <p:guide orient="horz" pos="3024"/>
        <p:guide pos="230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2982596"/>
            <a:ext cx="6217920" cy="2058035"/>
          </a:xfrm>
        </p:spPr>
        <p:txBody>
          <a:bodyPr/>
          <a:lstStyle/>
          <a:p>
            <a:r>
              <a:rPr lang="en-US" smtClean="0"/>
              <a:t>Click to edit Master title style</a:t>
            </a:r>
            <a:endParaRPr lang="en-US"/>
          </a:p>
        </p:txBody>
      </p:sp>
      <p:sp>
        <p:nvSpPr>
          <p:cNvPr id="3" name="Subtitle 2"/>
          <p:cNvSpPr>
            <a:spLocks noGrp="1"/>
          </p:cNvSpPr>
          <p:nvPr>
            <p:ph type="subTitle" idx="1"/>
          </p:nvPr>
        </p:nvSpPr>
        <p:spPr>
          <a:xfrm>
            <a:off x="1097280" y="5440680"/>
            <a:ext cx="5120640" cy="245364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3C7D48-4EB3-9640-A2B7-1FD2933050E9}" type="datetimeFigureOut">
              <a:rPr lang="en-US" smtClean="0"/>
              <a:t>11/15/2018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C7D48-4EB3-9640-A2B7-1FD2933050E9}" type="datetimeFigureOut">
              <a:rPr lang="en-US" smtClean="0"/>
              <a:t>11/15/2018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43071" y="537845"/>
            <a:ext cx="1316990" cy="114703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2101" y="537845"/>
            <a:ext cx="3829050" cy="1147032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C7D48-4EB3-9640-A2B7-1FD2933050E9}" type="datetimeFigureOut">
              <a:rPr lang="en-US" smtClean="0"/>
              <a:t>11/15/2018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C7D48-4EB3-9640-A2B7-1FD2933050E9}" type="datetimeFigureOut">
              <a:rPr lang="en-US" smtClean="0"/>
              <a:t>11/15/2018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7850" y="6169661"/>
            <a:ext cx="6217920" cy="190690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77850" y="4069399"/>
            <a:ext cx="6217920" cy="210026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3C7D48-4EB3-9640-A2B7-1FD2933050E9}" type="datetimeFigureOut">
              <a:rPr lang="en-US" smtClean="0"/>
              <a:t>11/15/2018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2100" y="3135948"/>
            <a:ext cx="2573020" cy="88722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87040" y="3135948"/>
            <a:ext cx="2573020" cy="88722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3C7D48-4EB3-9640-A2B7-1FD2933050E9}" type="datetimeFigureOut">
              <a:rPr lang="en-US" smtClean="0"/>
              <a:t>11/15/2018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5760" y="384493"/>
            <a:ext cx="6583680" cy="1600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65760" y="2149158"/>
            <a:ext cx="3232150" cy="8956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5760" y="3044825"/>
            <a:ext cx="3232150" cy="55318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16020" y="2149158"/>
            <a:ext cx="3233420" cy="8956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716020" y="3044825"/>
            <a:ext cx="3233420" cy="55318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3C7D48-4EB3-9640-A2B7-1FD2933050E9}" type="datetimeFigureOut">
              <a:rPr lang="en-US" smtClean="0"/>
              <a:t>11/15/2018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3C7D48-4EB3-9640-A2B7-1FD2933050E9}" type="datetimeFigureOut">
              <a:rPr lang="en-US" smtClean="0"/>
              <a:t>11/15/2018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3C7D48-4EB3-9640-A2B7-1FD2933050E9}" type="datetimeFigureOut">
              <a:rPr lang="en-US" smtClean="0"/>
              <a:t>11/15/2018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761" y="382270"/>
            <a:ext cx="2406650" cy="162687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860040" y="382271"/>
            <a:ext cx="4089400" cy="819435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65761" y="2009141"/>
            <a:ext cx="2406650" cy="6567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C7D48-4EB3-9640-A2B7-1FD2933050E9}" type="datetimeFigureOut">
              <a:rPr lang="en-US" smtClean="0"/>
              <a:t>11/15/2018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830" y="6720840"/>
            <a:ext cx="4389120" cy="79343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433830" y="857885"/>
            <a:ext cx="4389120" cy="57607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433830" y="7514273"/>
            <a:ext cx="4389120" cy="112680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C7D48-4EB3-9640-A2B7-1FD2933050E9}" type="datetimeFigureOut">
              <a:rPr lang="en-US" smtClean="0"/>
              <a:t>11/15/2018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68FB7-761F-054D-A254-D0C26B52915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5760" y="384493"/>
            <a:ext cx="6583680" cy="16002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65760" y="2240281"/>
            <a:ext cx="6583680" cy="6336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65760" y="8898891"/>
            <a:ext cx="1706880" cy="511175"/>
          </a:xfrm>
          <a:prstGeom prst="rect">
            <a:avLst/>
          </a:prstGeom>
        </p:spPr>
        <p:txBody>
          <a:bodyPr vert="horz" lIns="91440" tIns="45720" rIns="91440" bIns="45720" rtlCol="0" anchor="ctr"/>
          <a:lstStyle>
            <a:lvl1pPr algn="l">
              <a:defRPr sz="1200">
                <a:solidFill>
                  <a:schemeClr val="tx1">
                    <a:tint val="75000"/>
                  </a:schemeClr>
                </a:solidFill>
              </a:defRPr>
            </a:lvl1pPr>
          </a:lstStyle>
          <a:p>
            <a:fld id="{F33C7D48-4EB3-9640-A2B7-1FD2933050E9}" type="datetimeFigureOut">
              <a:rPr lang="en-US" smtClean="0"/>
              <a:t>11/15/2018</a:t>
            </a:fld>
            <a:endParaRPr lang="en-US"/>
          </a:p>
        </p:txBody>
      </p:sp>
      <p:sp>
        <p:nvSpPr>
          <p:cNvPr id="5" name="Footer Placeholder 4"/>
          <p:cNvSpPr>
            <a:spLocks noGrp="1"/>
          </p:cNvSpPr>
          <p:nvPr>
            <p:ph type="ftr" sz="quarter" idx="3"/>
          </p:nvPr>
        </p:nvSpPr>
        <p:spPr>
          <a:xfrm>
            <a:off x="2499360" y="8898891"/>
            <a:ext cx="2316480" cy="511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242560" y="8898891"/>
            <a:ext cx="1706880" cy="511175"/>
          </a:xfrm>
          <a:prstGeom prst="rect">
            <a:avLst/>
          </a:prstGeom>
        </p:spPr>
        <p:txBody>
          <a:bodyPr vert="horz" lIns="91440" tIns="45720" rIns="91440" bIns="45720" rtlCol="0" anchor="ctr"/>
          <a:lstStyle>
            <a:lvl1pPr algn="r">
              <a:defRPr sz="1200">
                <a:solidFill>
                  <a:schemeClr val="tx1">
                    <a:tint val="75000"/>
                  </a:schemeClr>
                </a:solidFill>
              </a:defRPr>
            </a:lvl1pPr>
          </a:lstStyle>
          <a:p>
            <a:fld id="{BAF68FB7-761F-054D-A254-D0C26B5291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491320" y="1551246"/>
            <a:ext cx="4608128" cy="1569660"/>
          </a:xfrm>
          <a:prstGeom prst="rect">
            <a:avLst/>
          </a:prstGeom>
          <a:noFill/>
        </p:spPr>
        <p:txBody>
          <a:bodyPr wrap="square" rtlCol="0">
            <a:spAutoFit/>
          </a:bodyPr>
          <a:lstStyle/>
          <a:p>
            <a:pPr algn="ctr"/>
            <a:r>
              <a:rPr lang="en-US" sz="3200" dirty="0">
                <a:latin typeface="KG Second Chances Solid" panose="02000000000000000000" pitchFamily="2" charset="0"/>
              </a:rPr>
              <a:t>Mrs. </a:t>
            </a:r>
            <a:r>
              <a:rPr lang="en-US" sz="3200" dirty="0" err="1">
                <a:latin typeface="KG Second Chances Solid" panose="02000000000000000000" pitchFamily="2" charset="0"/>
              </a:rPr>
              <a:t>Schwabauer’s</a:t>
            </a:r>
            <a:endParaRPr lang="en-US" sz="3200" dirty="0">
              <a:latin typeface="KG Second Chances Solid" panose="02000000000000000000" pitchFamily="2" charset="0"/>
            </a:endParaRPr>
          </a:p>
          <a:p>
            <a:pPr algn="ctr"/>
            <a:r>
              <a:rPr lang="en-US" sz="3200" dirty="0">
                <a:latin typeface="KG Second Chances Solid" panose="02000000000000000000" pitchFamily="2" charset="0"/>
              </a:rPr>
              <a:t>First Grade</a:t>
            </a:r>
          </a:p>
          <a:p>
            <a:pPr algn="ctr"/>
            <a:r>
              <a:rPr lang="en-US" sz="1400" dirty="0">
                <a:solidFill>
                  <a:srgbClr val="FF6600"/>
                </a:solidFill>
                <a:latin typeface="KG Second Chances Solid" panose="02000000000000000000" pitchFamily="2" charset="0"/>
              </a:rPr>
              <a:t>Week of </a:t>
            </a:r>
            <a:r>
              <a:rPr lang="en-US" sz="1400" dirty="0" smtClean="0">
                <a:solidFill>
                  <a:srgbClr val="FF6600"/>
                </a:solidFill>
                <a:latin typeface="KG Second Chances Solid" panose="02000000000000000000" pitchFamily="2" charset="0"/>
              </a:rPr>
              <a:t>November </a:t>
            </a:r>
            <a:r>
              <a:rPr lang="en-US" sz="1400" dirty="0" smtClean="0">
                <a:solidFill>
                  <a:srgbClr val="FF6600"/>
                </a:solidFill>
                <a:latin typeface="KG Second Chances Solid" panose="02000000000000000000" pitchFamily="2" charset="0"/>
              </a:rPr>
              <a:t>12-16</a:t>
            </a:r>
            <a:r>
              <a:rPr lang="en-US" sz="1400" dirty="0" smtClean="0">
                <a:solidFill>
                  <a:srgbClr val="FF6600"/>
                </a:solidFill>
                <a:latin typeface="KG Second Chances Solid" panose="02000000000000000000" pitchFamily="2" charset="0"/>
              </a:rPr>
              <a:t>, </a:t>
            </a:r>
            <a:r>
              <a:rPr lang="en-US" sz="1400" dirty="0">
                <a:solidFill>
                  <a:srgbClr val="FF6600"/>
                </a:solidFill>
                <a:latin typeface="KG Second Chances Solid" panose="02000000000000000000" pitchFamily="2" charset="0"/>
              </a:rPr>
              <a:t>2018</a:t>
            </a:r>
          </a:p>
          <a:p>
            <a:pPr algn="ctr"/>
            <a:endParaRPr lang="en-US" dirty="0"/>
          </a:p>
        </p:txBody>
      </p:sp>
      <p:sp>
        <p:nvSpPr>
          <p:cNvPr id="3" name="TextBox 2"/>
          <p:cNvSpPr txBox="1"/>
          <p:nvPr/>
        </p:nvSpPr>
        <p:spPr>
          <a:xfrm>
            <a:off x="211681" y="3901761"/>
            <a:ext cx="3175212" cy="2192908"/>
          </a:xfrm>
          <a:prstGeom prst="rect">
            <a:avLst/>
          </a:prstGeom>
          <a:noFill/>
        </p:spPr>
        <p:txBody>
          <a:bodyPr wrap="square" rtlCol="0">
            <a:spAutoFit/>
          </a:bodyPr>
          <a:lstStyle/>
          <a:p>
            <a:r>
              <a:rPr lang="en-US" sz="1050" dirty="0" smtClean="0">
                <a:solidFill>
                  <a:srgbClr val="FF0000"/>
                </a:solidFill>
                <a:latin typeface="KG Second Chances Solid" panose="02000000000000000000" pitchFamily="2" charset="0"/>
              </a:rPr>
              <a:t>*I sent home a Scholastic Book Order with students this week.  If you would like to order books for the holidays, let me know.  I can keep the books until you can pick them up (without your student knowing). I will place the order the afternoon of </a:t>
            </a:r>
            <a:r>
              <a:rPr lang="en-US" sz="1050" u="sng" dirty="0" smtClean="0">
                <a:solidFill>
                  <a:srgbClr val="FF0000"/>
                </a:solidFill>
                <a:latin typeface="KG Second Chances Solid" panose="02000000000000000000" pitchFamily="2" charset="0"/>
              </a:rPr>
              <a:t>November 30</a:t>
            </a:r>
            <a:r>
              <a:rPr lang="en-US" sz="1050" dirty="0" smtClean="0">
                <a:solidFill>
                  <a:srgbClr val="FF0000"/>
                </a:solidFill>
                <a:latin typeface="KG Second Chances Solid" panose="02000000000000000000" pitchFamily="2" charset="0"/>
              </a:rPr>
              <a:t>.</a:t>
            </a:r>
          </a:p>
          <a:p>
            <a:endParaRPr lang="en-US" sz="1050" dirty="0" smtClean="0">
              <a:solidFill>
                <a:srgbClr val="FF0000"/>
              </a:solidFill>
              <a:latin typeface="KG Second Chances Solid" panose="02000000000000000000" pitchFamily="2" charset="0"/>
            </a:endParaRPr>
          </a:p>
          <a:p>
            <a:r>
              <a:rPr lang="en-US" sz="1050" dirty="0" smtClean="0">
                <a:solidFill>
                  <a:srgbClr val="C00000"/>
                </a:solidFill>
                <a:latin typeface="KG Second Chances Solid" panose="02000000000000000000" pitchFamily="2" charset="0"/>
              </a:rPr>
              <a:t>*We need three packages of the large tortillas and three packages of Oreos for Nov. 20.  If you are willing to donate them, please let me know.  We will use them for a craft. </a:t>
            </a:r>
            <a:endParaRPr lang="en-US" sz="1050" dirty="0" smtClean="0">
              <a:solidFill>
                <a:srgbClr val="C00000"/>
              </a:solidFill>
              <a:latin typeface="KG Second Chances Solid" panose="02000000000000000000" pitchFamily="2" charset="0"/>
            </a:endParaRPr>
          </a:p>
        </p:txBody>
      </p:sp>
      <p:sp>
        <p:nvSpPr>
          <p:cNvPr id="4" name="TextBox 3"/>
          <p:cNvSpPr txBox="1"/>
          <p:nvPr/>
        </p:nvSpPr>
        <p:spPr>
          <a:xfrm>
            <a:off x="3681532" y="3801734"/>
            <a:ext cx="3484591" cy="2292935"/>
          </a:xfrm>
          <a:prstGeom prst="rect">
            <a:avLst/>
          </a:prstGeom>
          <a:noFill/>
        </p:spPr>
        <p:txBody>
          <a:bodyPr wrap="square" rtlCol="0">
            <a:spAutoFit/>
          </a:bodyPr>
          <a:lstStyle/>
          <a:p>
            <a:endParaRPr lang="en-US" sz="1100" u="sng" dirty="0" smtClean="0">
              <a:solidFill>
                <a:schemeClr val="accent6">
                  <a:lumMod val="50000"/>
                </a:schemeClr>
              </a:solidFill>
              <a:latin typeface="KG Second Chances Solid" panose="02000000000000000000" pitchFamily="2" charset="0"/>
            </a:endParaRPr>
          </a:p>
          <a:p>
            <a:r>
              <a:rPr lang="en-US" sz="1100" u="sng" dirty="0">
                <a:solidFill>
                  <a:schemeClr val="accent6">
                    <a:lumMod val="50000"/>
                  </a:schemeClr>
                </a:solidFill>
                <a:latin typeface="KG Second Chances Solid" panose="02000000000000000000" pitchFamily="2" charset="0"/>
              </a:rPr>
              <a:t>November 20</a:t>
            </a:r>
            <a:r>
              <a:rPr lang="en-US" sz="1100" dirty="0">
                <a:solidFill>
                  <a:schemeClr val="accent6">
                    <a:lumMod val="50000"/>
                  </a:schemeClr>
                </a:solidFill>
                <a:latin typeface="KG Second Chances Solid" panose="02000000000000000000" pitchFamily="2" charset="0"/>
              </a:rPr>
              <a:t>: Volunteers Needed</a:t>
            </a:r>
          </a:p>
          <a:p>
            <a:endParaRPr lang="en-US" sz="1100" u="sng" dirty="0" smtClean="0">
              <a:solidFill>
                <a:schemeClr val="accent6">
                  <a:lumMod val="50000"/>
                </a:schemeClr>
              </a:solidFill>
              <a:latin typeface="KG Second Chances Solid" panose="02000000000000000000" pitchFamily="2" charset="0"/>
            </a:endParaRPr>
          </a:p>
          <a:p>
            <a:r>
              <a:rPr lang="en-US" sz="1100" u="sng" dirty="0" smtClean="0">
                <a:solidFill>
                  <a:schemeClr val="accent6">
                    <a:lumMod val="50000"/>
                  </a:schemeClr>
                </a:solidFill>
                <a:latin typeface="KG Second Chances Solid" panose="02000000000000000000" pitchFamily="2" charset="0"/>
              </a:rPr>
              <a:t>November 21-25</a:t>
            </a:r>
            <a:r>
              <a:rPr lang="en-US" sz="1100" dirty="0" smtClean="0">
                <a:solidFill>
                  <a:schemeClr val="accent6">
                    <a:lumMod val="50000"/>
                  </a:schemeClr>
                </a:solidFill>
                <a:latin typeface="KG Second Chances Solid" panose="02000000000000000000" pitchFamily="2" charset="0"/>
              </a:rPr>
              <a:t>: No School (Thanksgiving 				Break)</a:t>
            </a:r>
          </a:p>
          <a:p>
            <a:endParaRPr lang="en-US" sz="1100" dirty="0">
              <a:solidFill>
                <a:schemeClr val="accent6">
                  <a:lumMod val="50000"/>
                </a:schemeClr>
              </a:solidFill>
              <a:latin typeface="KG Second Chances Solid" panose="02000000000000000000" pitchFamily="2" charset="0"/>
            </a:endParaRPr>
          </a:p>
          <a:p>
            <a:r>
              <a:rPr lang="en-US" sz="1100" u="sng" dirty="0" smtClean="0">
                <a:solidFill>
                  <a:schemeClr val="accent6">
                    <a:lumMod val="50000"/>
                  </a:schemeClr>
                </a:solidFill>
                <a:latin typeface="KG Second Chances Solid" panose="02000000000000000000" pitchFamily="2" charset="0"/>
              </a:rPr>
              <a:t>December 6</a:t>
            </a:r>
            <a:r>
              <a:rPr lang="en-US" sz="1100" dirty="0" smtClean="0">
                <a:solidFill>
                  <a:schemeClr val="accent6">
                    <a:lumMod val="50000"/>
                  </a:schemeClr>
                </a:solidFill>
                <a:latin typeface="KG Second Chances Solid" panose="02000000000000000000" pitchFamily="2" charset="0"/>
              </a:rPr>
              <a:t>: Field Trip to Theater for Young America and Kaleidoscope </a:t>
            </a:r>
          </a:p>
          <a:p>
            <a:endParaRPr lang="en-US" sz="1100" dirty="0" smtClean="0">
              <a:solidFill>
                <a:schemeClr val="accent6">
                  <a:lumMod val="50000"/>
                </a:schemeClr>
              </a:solidFill>
              <a:latin typeface="KG Second Chances Solid" panose="02000000000000000000" pitchFamily="2" charset="0"/>
            </a:endParaRPr>
          </a:p>
          <a:p>
            <a:endParaRPr lang="en-US" sz="1100" dirty="0">
              <a:solidFill>
                <a:schemeClr val="accent6">
                  <a:lumMod val="50000"/>
                </a:schemeClr>
              </a:solidFill>
              <a:latin typeface="KG Second Chances Solid" panose="02000000000000000000" pitchFamily="2" charset="0"/>
            </a:endParaRPr>
          </a:p>
          <a:p>
            <a:r>
              <a:rPr lang="en-US" sz="1100" dirty="0" smtClean="0">
                <a:solidFill>
                  <a:schemeClr val="accent6">
                    <a:lumMod val="50000"/>
                  </a:schemeClr>
                </a:solidFill>
                <a:latin typeface="KG Second Chances Solid" panose="02000000000000000000" pitchFamily="2" charset="0"/>
              </a:rPr>
              <a:t>(There is no Reading Challenge for November, however we will have one for December.)</a:t>
            </a:r>
            <a:endParaRPr lang="en-US" sz="1100" dirty="0">
              <a:solidFill>
                <a:schemeClr val="accent6">
                  <a:lumMod val="50000"/>
                </a:schemeClr>
              </a:solidFill>
              <a:latin typeface="KG Second Chances Solid" panose="02000000000000000000" pitchFamily="2" charset="0"/>
            </a:endParaRPr>
          </a:p>
        </p:txBody>
      </p:sp>
      <p:sp>
        <p:nvSpPr>
          <p:cNvPr id="5" name="TextBox 4"/>
          <p:cNvSpPr txBox="1"/>
          <p:nvPr/>
        </p:nvSpPr>
        <p:spPr>
          <a:xfrm>
            <a:off x="211681" y="7134225"/>
            <a:ext cx="5303294" cy="2677656"/>
          </a:xfrm>
          <a:prstGeom prst="rect">
            <a:avLst/>
          </a:prstGeom>
          <a:noFill/>
        </p:spPr>
        <p:txBody>
          <a:bodyPr wrap="square" rtlCol="0">
            <a:spAutoFit/>
          </a:bodyPr>
          <a:lstStyle/>
          <a:p>
            <a:r>
              <a:rPr lang="en-US" sz="1200" dirty="0">
                <a:latin typeface="KG Second Chances Solid" panose="02000000000000000000" pitchFamily="2" charset="0"/>
              </a:rPr>
              <a:t>Here are the goals for the week:</a:t>
            </a:r>
          </a:p>
          <a:p>
            <a:r>
              <a:rPr lang="en-US" sz="1200" dirty="0">
                <a:solidFill>
                  <a:schemeClr val="accent6">
                    <a:lumMod val="75000"/>
                  </a:schemeClr>
                </a:solidFill>
                <a:latin typeface="KG Second Chances Solid" panose="02000000000000000000" pitchFamily="2" charset="0"/>
              </a:rPr>
              <a:t>*I can read and write </a:t>
            </a:r>
            <a:r>
              <a:rPr lang="en-US" sz="1200" dirty="0" smtClean="0">
                <a:solidFill>
                  <a:schemeClr val="accent6">
                    <a:lumMod val="75000"/>
                  </a:schemeClr>
                </a:solidFill>
                <a:latin typeface="KG Second Chances Solid" panose="02000000000000000000" pitchFamily="2" charset="0"/>
              </a:rPr>
              <a:t>3-letter s</a:t>
            </a:r>
            <a:r>
              <a:rPr lang="en-US" sz="1200" dirty="0" smtClean="0">
                <a:solidFill>
                  <a:schemeClr val="accent6">
                    <a:lumMod val="75000"/>
                  </a:schemeClr>
                </a:solidFill>
                <a:latin typeface="KG Second Chances Solid" panose="02000000000000000000" pitchFamily="2" charset="0"/>
              </a:rPr>
              <a:t> </a:t>
            </a:r>
            <a:r>
              <a:rPr lang="en-US" sz="1200" dirty="0">
                <a:solidFill>
                  <a:schemeClr val="accent6">
                    <a:lumMod val="75000"/>
                  </a:schemeClr>
                </a:solidFill>
                <a:latin typeface="KG Second Chances Solid" panose="02000000000000000000" pitchFamily="2" charset="0"/>
              </a:rPr>
              <a:t>digraph </a:t>
            </a:r>
            <a:r>
              <a:rPr lang="en-US" sz="1200" dirty="0" smtClean="0">
                <a:solidFill>
                  <a:schemeClr val="accent6">
                    <a:lumMod val="75000"/>
                  </a:schemeClr>
                </a:solidFill>
                <a:latin typeface="KG Second Chances Solid" panose="02000000000000000000" pitchFamily="2" charset="0"/>
              </a:rPr>
              <a:t>words</a:t>
            </a:r>
            <a:r>
              <a:rPr lang="en-US" sz="1200" dirty="0">
                <a:solidFill>
                  <a:schemeClr val="accent6">
                    <a:lumMod val="75000"/>
                  </a:schemeClr>
                </a:solidFill>
                <a:latin typeface="KG Second Chances Solid" panose="02000000000000000000" pitchFamily="2" charset="0"/>
              </a:rPr>
              <a:t> </a:t>
            </a:r>
            <a:r>
              <a:rPr lang="en-US" sz="1200" dirty="0" smtClean="0">
                <a:solidFill>
                  <a:schemeClr val="accent6">
                    <a:lumMod val="75000"/>
                  </a:schemeClr>
                </a:solidFill>
                <a:latin typeface="KG Second Chances Solid" panose="02000000000000000000" pitchFamily="2" charset="0"/>
              </a:rPr>
              <a:t>(</a:t>
            </a:r>
            <a:r>
              <a:rPr lang="en-US" sz="1200" dirty="0" err="1" smtClean="0">
                <a:solidFill>
                  <a:schemeClr val="accent6">
                    <a:lumMod val="75000"/>
                  </a:schemeClr>
                </a:solidFill>
                <a:latin typeface="KG Second Chances Solid" panose="02000000000000000000" pitchFamily="2" charset="0"/>
              </a:rPr>
              <a:t>scr</a:t>
            </a:r>
            <a:r>
              <a:rPr lang="en-US" sz="1200" dirty="0" smtClean="0">
                <a:solidFill>
                  <a:schemeClr val="accent6">
                    <a:lumMod val="75000"/>
                  </a:schemeClr>
                </a:solidFill>
                <a:latin typeface="KG Second Chances Solid" panose="02000000000000000000" pitchFamily="2" charset="0"/>
              </a:rPr>
              <a:t>, </a:t>
            </a:r>
            <a:r>
              <a:rPr lang="en-US" sz="1200" dirty="0" err="1" smtClean="0">
                <a:solidFill>
                  <a:schemeClr val="accent6">
                    <a:lumMod val="75000"/>
                  </a:schemeClr>
                </a:solidFill>
                <a:latin typeface="KG Second Chances Solid" panose="02000000000000000000" pitchFamily="2" charset="0"/>
              </a:rPr>
              <a:t>shr</a:t>
            </a:r>
            <a:r>
              <a:rPr lang="en-US" sz="1200" dirty="0" smtClean="0">
                <a:solidFill>
                  <a:schemeClr val="accent6">
                    <a:lumMod val="75000"/>
                  </a:schemeClr>
                </a:solidFill>
                <a:latin typeface="KG Second Chances Solid" panose="02000000000000000000" pitchFamily="2" charset="0"/>
              </a:rPr>
              <a:t> ,</a:t>
            </a:r>
            <a:r>
              <a:rPr lang="en-US" sz="1200" dirty="0" err="1" smtClean="0">
                <a:solidFill>
                  <a:schemeClr val="accent6">
                    <a:lumMod val="75000"/>
                  </a:schemeClr>
                </a:solidFill>
                <a:latin typeface="KG Second Chances Solid" panose="02000000000000000000" pitchFamily="2" charset="0"/>
              </a:rPr>
              <a:t>squ</a:t>
            </a:r>
            <a:r>
              <a:rPr lang="en-US" sz="1200" dirty="0" smtClean="0">
                <a:solidFill>
                  <a:schemeClr val="accent6">
                    <a:lumMod val="75000"/>
                  </a:schemeClr>
                </a:solidFill>
                <a:latin typeface="KG Second Chances Solid" panose="02000000000000000000" pitchFamily="2" charset="0"/>
              </a:rPr>
              <a:t>, 	</a:t>
            </a:r>
            <a:r>
              <a:rPr lang="en-US" sz="1200" dirty="0" err="1" smtClean="0">
                <a:solidFill>
                  <a:schemeClr val="accent6">
                    <a:lumMod val="75000"/>
                  </a:schemeClr>
                </a:solidFill>
                <a:latin typeface="KG Second Chances Solid" panose="02000000000000000000" pitchFamily="2" charset="0"/>
              </a:rPr>
              <a:t>spl</a:t>
            </a:r>
            <a:r>
              <a:rPr lang="en-US" sz="1200" dirty="0" smtClean="0">
                <a:solidFill>
                  <a:schemeClr val="accent6">
                    <a:lumMod val="75000"/>
                  </a:schemeClr>
                </a:solidFill>
                <a:latin typeface="KG Second Chances Solid" panose="02000000000000000000" pitchFamily="2" charset="0"/>
              </a:rPr>
              <a:t>).</a:t>
            </a:r>
            <a:endParaRPr lang="en-US" sz="1200" dirty="0">
              <a:solidFill>
                <a:schemeClr val="accent6">
                  <a:lumMod val="75000"/>
                </a:schemeClr>
              </a:solidFill>
              <a:latin typeface="KG Second Chances Solid" panose="02000000000000000000" pitchFamily="2" charset="0"/>
            </a:endParaRPr>
          </a:p>
          <a:p>
            <a:r>
              <a:rPr lang="en-US" sz="1200" dirty="0" smtClean="0">
                <a:solidFill>
                  <a:schemeClr val="accent6">
                    <a:lumMod val="75000"/>
                  </a:schemeClr>
                </a:solidFill>
                <a:latin typeface="KG Second Chances Solid" panose="02000000000000000000" pitchFamily="2" charset="0"/>
              </a:rPr>
              <a:t>*</a:t>
            </a:r>
            <a:r>
              <a:rPr lang="en-US" sz="1200" dirty="0">
                <a:solidFill>
                  <a:schemeClr val="accent6">
                    <a:lumMod val="75000"/>
                  </a:schemeClr>
                </a:solidFill>
                <a:latin typeface="KG Second Chances Solid" panose="02000000000000000000" pitchFamily="2" charset="0"/>
              </a:rPr>
              <a:t>I can </a:t>
            </a:r>
            <a:r>
              <a:rPr lang="en-US" sz="1200" dirty="0" smtClean="0">
                <a:solidFill>
                  <a:schemeClr val="accent6">
                    <a:lumMod val="75000"/>
                  </a:schemeClr>
                </a:solidFill>
                <a:latin typeface="KG Second Chances Solid" panose="02000000000000000000" pitchFamily="2" charset="0"/>
              </a:rPr>
              <a:t>add to 12</a:t>
            </a:r>
            <a:r>
              <a:rPr lang="en-US" sz="1200" dirty="0" smtClean="0">
                <a:solidFill>
                  <a:schemeClr val="accent6">
                    <a:lumMod val="75000"/>
                  </a:schemeClr>
                </a:solidFill>
                <a:latin typeface="KG Second Chances Solid" panose="02000000000000000000" pitchFamily="2" charset="0"/>
              </a:rPr>
              <a:t>.</a:t>
            </a:r>
            <a:endParaRPr lang="en-US" sz="1200" dirty="0">
              <a:solidFill>
                <a:schemeClr val="accent6">
                  <a:lumMod val="75000"/>
                </a:schemeClr>
              </a:solidFill>
              <a:latin typeface="KG Second Chances Solid" panose="02000000000000000000" pitchFamily="2" charset="0"/>
            </a:endParaRPr>
          </a:p>
          <a:p>
            <a:r>
              <a:rPr lang="en-US" sz="1200" dirty="0">
                <a:solidFill>
                  <a:schemeClr val="accent6">
                    <a:lumMod val="75000"/>
                  </a:schemeClr>
                </a:solidFill>
                <a:latin typeface="KG Second Chances Solid" panose="02000000000000000000" pitchFamily="2" charset="0"/>
              </a:rPr>
              <a:t>*I can </a:t>
            </a:r>
            <a:r>
              <a:rPr lang="en-US" sz="1200" dirty="0" smtClean="0">
                <a:solidFill>
                  <a:schemeClr val="accent6">
                    <a:lumMod val="75000"/>
                  </a:schemeClr>
                </a:solidFill>
                <a:latin typeface="KG Second Chances Solid" panose="02000000000000000000" pitchFamily="2" charset="0"/>
              </a:rPr>
              <a:t>use ten-frames to add numbers up to 12</a:t>
            </a:r>
            <a:r>
              <a:rPr lang="en-US" sz="1200" dirty="0" smtClean="0">
                <a:solidFill>
                  <a:schemeClr val="accent6">
                    <a:lumMod val="75000"/>
                  </a:schemeClr>
                </a:solidFill>
                <a:latin typeface="KG Second Chances Solid" panose="02000000000000000000" pitchFamily="2" charset="0"/>
              </a:rPr>
              <a:t>.</a:t>
            </a:r>
            <a:endParaRPr lang="en-US" sz="1200" dirty="0" smtClean="0">
              <a:solidFill>
                <a:schemeClr val="accent6">
                  <a:lumMod val="75000"/>
                </a:schemeClr>
              </a:solidFill>
              <a:latin typeface="KG Second Chances Solid" panose="02000000000000000000" pitchFamily="2" charset="0"/>
            </a:endParaRPr>
          </a:p>
          <a:p>
            <a:r>
              <a:rPr lang="en-US" sz="1200" dirty="0" smtClean="0">
                <a:solidFill>
                  <a:schemeClr val="accent6">
                    <a:lumMod val="75000"/>
                  </a:schemeClr>
                </a:solidFill>
                <a:latin typeface="KG Second Chances Solid" panose="02000000000000000000" pitchFamily="2" charset="0"/>
              </a:rPr>
              <a:t>*I can </a:t>
            </a:r>
            <a:r>
              <a:rPr lang="en-US" sz="1200" dirty="0" smtClean="0">
                <a:solidFill>
                  <a:schemeClr val="accent6">
                    <a:lumMod val="75000"/>
                  </a:schemeClr>
                </a:solidFill>
                <a:latin typeface="KG Second Chances Solid" panose="02000000000000000000" pitchFamily="2" charset="0"/>
              </a:rPr>
              <a:t>find facts about a country using the Epic app</a:t>
            </a:r>
            <a:r>
              <a:rPr lang="en-US" sz="1200" dirty="0" smtClean="0">
                <a:solidFill>
                  <a:schemeClr val="accent6">
                    <a:lumMod val="75000"/>
                  </a:schemeClr>
                </a:solidFill>
                <a:latin typeface="KG Second Chances Solid" panose="02000000000000000000" pitchFamily="2" charset="0"/>
              </a:rPr>
              <a:t>.</a:t>
            </a:r>
            <a:endParaRPr lang="en-US" sz="1200" dirty="0">
              <a:solidFill>
                <a:schemeClr val="accent6">
                  <a:lumMod val="75000"/>
                </a:schemeClr>
              </a:solidFill>
              <a:latin typeface="KG Second Chances Solid" panose="02000000000000000000" pitchFamily="2" charset="0"/>
            </a:endParaRPr>
          </a:p>
          <a:p>
            <a:r>
              <a:rPr lang="en-US" sz="1200" dirty="0">
                <a:solidFill>
                  <a:schemeClr val="accent6">
                    <a:lumMod val="75000"/>
                  </a:schemeClr>
                </a:solidFill>
                <a:latin typeface="KG Second Chances Solid" panose="02000000000000000000" pitchFamily="2" charset="0"/>
              </a:rPr>
              <a:t>*I can give examples of family traditions</a:t>
            </a:r>
            <a:r>
              <a:rPr lang="en-US" sz="1200" dirty="0" smtClean="0">
                <a:solidFill>
                  <a:schemeClr val="accent6">
                    <a:lumMod val="75000"/>
                  </a:schemeClr>
                </a:solidFill>
                <a:latin typeface="KG Second Chances Solid" panose="02000000000000000000" pitchFamily="2" charset="0"/>
              </a:rPr>
              <a:t>.</a:t>
            </a:r>
          </a:p>
          <a:p>
            <a:r>
              <a:rPr lang="en-US" sz="1200" dirty="0" smtClean="0">
                <a:solidFill>
                  <a:schemeClr val="accent6">
                    <a:lumMod val="75000"/>
                  </a:schemeClr>
                </a:solidFill>
                <a:latin typeface="KG Second Chances Solid" panose="02000000000000000000" pitchFamily="2" charset="0"/>
              </a:rPr>
              <a:t>*</a:t>
            </a:r>
            <a:r>
              <a:rPr lang="en-US" sz="1200" dirty="0">
                <a:solidFill>
                  <a:schemeClr val="accent6">
                    <a:lumMod val="75000"/>
                  </a:schemeClr>
                </a:solidFill>
                <a:latin typeface="KG Second Chances Solid" panose="02000000000000000000" pitchFamily="2" charset="0"/>
              </a:rPr>
              <a:t>I </a:t>
            </a:r>
            <a:r>
              <a:rPr lang="en-US" sz="1200" dirty="0" smtClean="0">
                <a:solidFill>
                  <a:schemeClr val="accent6">
                    <a:lumMod val="75000"/>
                  </a:schemeClr>
                </a:solidFill>
                <a:latin typeface="KG Second Chances Solid" panose="02000000000000000000" pitchFamily="2" charset="0"/>
              </a:rPr>
              <a:t>can write about a family tradition.</a:t>
            </a:r>
            <a:endParaRPr lang="en-US" sz="1200" dirty="0">
              <a:solidFill>
                <a:schemeClr val="accent6">
                  <a:lumMod val="75000"/>
                </a:schemeClr>
              </a:solidFill>
              <a:latin typeface="KG Second Chances Solid" panose="02000000000000000000" pitchFamily="2" charset="0"/>
            </a:endParaRPr>
          </a:p>
          <a:p>
            <a:r>
              <a:rPr lang="en-US" sz="1200" dirty="0">
                <a:solidFill>
                  <a:schemeClr val="accent6">
                    <a:lumMod val="75000"/>
                  </a:schemeClr>
                </a:solidFill>
                <a:latin typeface="KG Second Chances Solid" panose="02000000000000000000" pitchFamily="2" charset="0"/>
              </a:rPr>
              <a:t>*I can </a:t>
            </a:r>
            <a:r>
              <a:rPr lang="en-US" sz="1200" dirty="0" smtClean="0">
                <a:solidFill>
                  <a:schemeClr val="accent6">
                    <a:lumMod val="75000"/>
                  </a:schemeClr>
                </a:solidFill>
                <a:latin typeface="KG Second Chances Solid" panose="02000000000000000000" pitchFamily="2" charset="0"/>
              </a:rPr>
              <a:t>explain who Native Americans are.</a:t>
            </a:r>
            <a:endParaRPr lang="en-US" sz="1200" dirty="0">
              <a:solidFill>
                <a:schemeClr val="accent6">
                  <a:lumMod val="75000"/>
                </a:schemeClr>
              </a:solidFill>
              <a:latin typeface="KG Second Chances Solid" panose="02000000000000000000" pitchFamily="2" charset="0"/>
            </a:endParaRPr>
          </a:p>
          <a:p>
            <a:r>
              <a:rPr lang="en-US" sz="1200" dirty="0">
                <a:solidFill>
                  <a:schemeClr val="accent6">
                    <a:lumMod val="75000"/>
                  </a:schemeClr>
                </a:solidFill>
                <a:latin typeface="KG Second Chances Solid" panose="02000000000000000000" pitchFamily="2" charset="0"/>
              </a:rPr>
              <a:t>*I can </a:t>
            </a:r>
            <a:r>
              <a:rPr lang="en-US" sz="1200" dirty="0" smtClean="0">
                <a:solidFill>
                  <a:schemeClr val="accent6">
                    <a:lumMod val="75000"/>
                  </a:schemeClr>
                </a:solidFill>
                <a:latin typeface="KG Second Chances Solid" panose="02000000000000000000" pitchFamily="2" charset="0"/>
              </a:rPr>
              <a:t>tell about the first Thanksgiving.</a:t>
            </a:r>
            <a:endParaRPr lang="en-US" sz="1200" dirty="0" smtClean="0">
              <a:solidFill>
                <a:schemeClr val="accent6">
                  <a:lumMod val="75000"/>
                </a:schemeClr>
              </a:solidFill>
              <a:latin typeface="KG Second Chances Solid" panose="02000000000000000000" pitchFamily="2" charset="0"/>
            </a:endParaRPr>
          </a:p>
          <a:p>
            <a:r>
              <a:rPr lang="en-US" sz="1200" dirty="0" smtClean="0">
                <a:solidFill>
                  <a:schemeClr val="accent6">
                    <a:lumMod val="75000"/>
                  </a:schemeClr>
                </a:solidFill>
                <a:latin typeface="KG Second Chances Solid" panose="02000000000000000000" pitchFamily="2" charset="0"/>
              </a:rPr>
              <a:t>*I can </a:t>
            </a:r>
            <a:r>
              <a:rPr lang="en-US" sz="1200" dirty="0" smtClean="0">
                <a:solidFill>
                  <a:schemeClr val="accent6">
                    <a:lumMod val="75000"/>
                  </a:schemeClr>
                </a:solidFill>
                <a:latin typeface="KG Second Chances Solid" panose="02000000000000000000" pitchFamily="2" charset="0"/>
              </a:rPr>
              <a:t>give examples of some Native Americans</a:t>
            </a:r>
            <a:r>
              <a:rPr lang="en-US" sz="1200" dirty="0" smtClean="0">
                <a:solidFill>
                  <a:schemeClr val="accent6">
                    <a:lumMod val="75000"/>
                  </a:schemeClr>
                </a:solidFill>
                <a:latin typeface="KG Second Chances Solid" panose="02000000000000000000" pitchFamily="2" charset="0"/>
              </a:rPr>
              <a:t>.</a:t>
            </a:r>
            <a:endParaRPr lang="en-US" sz="1200" dirty="0">
              <a:solidFill>
                <a:schemeClr val="accent6">
                  <a:lumMod val="75000"/>
                </a:schemeClr>
              </a:solidFill>
              <a:latin typeface="KG Second Chances Solid" panose="02000000000000000000" pitchFamily="2" charset="0"/>
            </a:endParaRPr>
          </a:p>
          <a:p>
            <a:endParaRPr lang="en-US" dirty="0">
              <a:solidFill>
                <a:schemeClr val="accent6">
                  <a:lumMod val="75000"/>
                </a:schemeClr>
              </a:solidFill>
              <a:latin typeface="KG Second Chances Solid" panose="02000000000000000000" pitchFamily="2" charset="0"/>
            </a:endParaRPr>
          </a:p>
          <a:p>
            <a:pPr algn="ct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5778</TotalTime>
  <Words>144</Words>
  <Application>Microsoft Office PowerPoint</Application>
  <PresentationFormat>Custom</PresentationFormat>
  <Paragraphs>25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KG Second Chances Solid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Maribel</dc:creator>
  <cp:lastModifiedBy>Schwabauer, Kelly J.</cp:lastModifiedBy>
  <cp:revision>12</cp:revision>
  <dcterms:created xsi:type="dcterms:W3CDTF">2015-03-30T02:08:44Z</dcterms:created>
  <dcterms:modified xsi:type="dcterms:W3CDTF">2018-11-15T22:13:36Z</dcterms:modified>
</cp:coreProperties>
</file>