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5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8" y="-2520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5413A-9B87-4FD3-B26D-13A3EA2636A3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93E84-15AD-4778-AB86-9F12D5D0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0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93E84-15AD-4778-AB86-9F12D5D0B4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3283" y="1566313"/>
            <a:ext cx="47086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Mrs. </a:t>
            </a:r>
            <a:r>
              <a:rPr lang="en-US" sz="3400" dirty="0" err="1">
                <a:latin typeface="KG Second Chances Solid" panose="02000000000000000000" pitchFamily="2" charset="0"/>
              </a:rPr>
              <a:t>Schwabauer’s</a:t>
            </a:r>
            <a:endParaRPr lang="en-US" sz="34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Week </a:t>
            </a:r>
            <a:r>
              <a:rPr lang="en-US" sz="1400" dirty="0">
                <a:solidFill>
                  <a:srgbClr val="FF6600"/>
                </a:solidFill>
                <a:latin typeface="KG Second Chances Solid" panose="02000000000000000000" pitchFamily="2" charset="0"/>
              </a:rPr>
              <a:t>of </a:t>
            </a:r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Oct. </a:t>
            </a:r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30-Nov. 2</a:t>
            </a:r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, </a:t>
            </a:r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2018</a:t>
            </a:r>
            <a:endParaRPr lang="en-US" sz="1400" dirty="0">
              <a:solidFill>
                <a:srgbClr val="FF660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8750" y="3744089"/>
            <a:ext cx="33400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*We are getting ready to really dig into our next Project Based Learning (PBL) topic next week.  A tan paper was sent home about families/heritage this week.  Could you please talk with your student about one family story and fill out the pages?  I know it will take some time, but I think your first grader will love it.  Our goal next week is for students to be able to write about their own family story.</a:t>
            </a:r>
            <a:endParaRPr lang="en-US" sz="1200" dirty="0" smtClean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>
                <a:solidFill>
                  <a:srgbClr val="FF0000"/>
                </a:solidFill>
              </a:rPr>
              <a:t>We do have a November Reading Challenge.  Our celebration will involve a big cornucopia of food! Please look for this coming home soon!</a:t>
            </a:r>
            <a:endParaRPr lang="en-US" sz="1200" dirty="0" smtClean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7364" y="3830578"/>
            <a:ext cx="34845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**A BIG shout out to our very own room parents who put on a FABULOUS Harvest Party!  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The kids had fun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!!!</a:t>
            </a:r>
          </a:p>
          <a:p>
            <a:endParaRPr lang="en-US" sz="14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November </a:t>
            </a:r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9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Veteran’s Day 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Assembly</a:t>
            </a:r>
          </a:p>
          <a:p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November 21-25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No School for Thanksgiving Break</a:t>
            </a:r>
            <a:endParaRPr lang="en-US" sz="1400" u="sng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1" y="7094272"/>
            <a:ext cx="51731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Second Chances Solid" panose="02000000000000000000" pitchFamily="2" charset="0"/>
              </a:rPr>
              <a:t>Here are the goals for the week: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read and write </a:t>
            </a:r>
            <a:r>
              <a:rPr lang="en-US" sz="1200" dirty="0" err="1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th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, </a:t>
            </a:r>
            <a:r>
              <a:rPr lang="en-US" sz="1200" dirty="0" err="1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sh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, ng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 digraph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words.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explain that a family is a group of people who love/get along with each other.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give examples of how all families are different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use a ten frame to find sums of two numbers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recognize a number on a ten frame.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I can capitalize the first word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and use appropriate punctuation in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 sentence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sort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 nouns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and a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verbs.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list the continents and/or find them on </a:t>
            </a:r>
            <a:r>
              <a:rPr lang="en-US" sz="120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 world map.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281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14</cp:revision>
  <dcterms:created xsi:type="dcterms:W3CDTF">2015-03-30T02:08:44Z</dcterms:created>
  <dcterms:modified xsi:type="dcterms:W3CDTF">2018-11-02T22:40:10Z</dcterms:modified>
</cp:coreProperties>
</file>