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288" y="-2844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551246"/>
            <a:ext cx="4608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Second Chances Solid" panose="02000000000000000000" pitchFamily="2" charset="0"/>
              </a:rPr>
              <a:t>Mrs. </a:t>
            </a:r>
            <a:r>
              <a:rPr lang="en-US" sz="3200" dirty="0" err="1">
                <a:latin typeface="KG Second Chances Solid" panose="02000000000000000000" pitchFamily="2" charset="0"/>
              </a:rPr>
              <a:t>Schwabauer’s</a:t>
            </a:r>
            <a:endParaRPr lang="en-US" sz="3200" dirty="0">
              <a:latin typeface="KG Second Chances Solid" panose="02000000000000000000" pitchFamily="2" charset="0"/>
            </a:endParaRPr>
          </a:p>
          <a:p>
            <a:pPr algn="ctr"/>
            <a:r>
              <a:rPr lang="en-US" sz="3200" dirty="0">
                <a:latin typeface="KG Second Chances Solid" panose="02000000000000000000" pitchFamily="2" charset="0"/>
              </a:rPr>
              <a:t>First Grade</a:t>
            </a:r>
          </a:p>
          <a:p>
            <a:pPr algn="ctr"/>
            <a:r>
              <a:rPr lang="en-US" sz="1400" dirty="0">
                <a:solidFill>
                  <a:srgbClr val="FF6600"/>
                </a:solidFill>
                <a:latin typeface="KG Second Chances Solid" panose="02000000000000000000" pitchFamily="2" charset="0"/>
              </a:rPr>
              <a:t>Week of </a:t>
            </a:r>
            <a:r>
              <a:rPr lang="en-US" sz="1400" dirty="0" smtClean="0">
                <a:solidFill>
                  <a:srgbClr val="FF6600"/>
                </a:solidFill>
                <a:latin typeface="KG Second Chances Solid" panose="02000000000000000000" pitchFamily="2" charset="0"/>
              </a:rPr>
              <a:t>November 5-9, </a:t>
            </a:r>
            <a:r>
              <a:rPr lang="en-US" sz="1400" dirty="0">
                <a:solidFill>
                  <a:srgbClr val="FF6600"/>
                </a:solidFill>
                <a:latin typeface="KG Second Chances Solid" panose="02000000000000000000" pitchFamily="2" charset="0"/>
              </a:rPr>
              <a:t>2018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681" y="3770957"/>
            <a:ext cx="317521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*Thank you for filling out th</a:t>
            </a:r>
            <a:r>
              <a:rPr lang="en-US" sz="1050" dirty="0" smtClean="0">
                <a:solidFill>
                  <a:srgbClr val="FF0000"/>
                </a:solidFill>
                <a:latin typeface="KG Second Chances Solid" panose="02000000000000000000" pitchFamily="2" charset="0"/>
              </a:rPr>
              <a:t>e family heritage pages!  You guys did an awesome job!! I worked with each student to find the country/countries your family is from.  We colored the country on a world map and figured out which continent it was on.  It was fun learning about your families!</a:t>
            </a:r>
          </a:p>
          <a:p>
            <a:endParaRPr lang="en-US" sz="1050" dirty="0" smtClean="0">
              <a:solidFill>
                <a:srgbClr val="FF0000"/>
              </a:solidFill>
              <a:latin typeface="KG Second Chances Solid" panose="02000000000000000000" pitchFamily="2" charset="0"/>
            </a:endParaRPr>
          </a:p>
          <a:p>
            <a:r>
              <a:rPr lang="en-US" sz="1050" dirty="0" smtClean="0">
                <a:solidFill>
                  <a:srgbClr val="C00000"/>
                </a:solidFill>
                <a:latin typeface="KG Second Chances Solid" panose="02000000000000000000" pitchFamily="2" charset="0"/>
              </a:rPr>
              <a:t>*We are looking for parent volunteers on Tuesday, November 20 from 9:00-11:00.  We need some help with a craft we will be making as part of Thanksgiving.  Please let me know if you are interested.</a:t>
            </a:r>
            <a:endParaRPr lang="en-US" sz="1050" dirty="0">
              <a:solidFill>
                <a:srgbClr val="C00000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1532" y="3801734"/>
            <a:ext cx="348459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u="sng" dirty="0" smtClean="0">
              <a:solidFill>
                <a:schemeClr val="accent6">
                  <a:lumMod val="50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100" u="sng" dirty="0">
                <a:solidFill>
                  <a:schemeClr val="accent6">
                    <a:lumMod val="50000"/>
                  </a:schemeClr>
                </a:solidFill>
                <a:latin typeface="KG Second Chances Solid" panose="02000000000000000000" pitchFamily="2" charset="0"/>
              </a:rPr>
              <a:t>November 20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KG Second Chances Solid" panose="02000000000000000000" pitchFamily="2" charset="0"/>
              </a:rPr>
              <a:t>: Volunteers Needed</a:t>
            </a:r>
          </a:p>
          <a:p>
            <a:endParaRPr lang="en-US" sz="1100" u="sng" dirty="0" smtClean="0">
              <a:solidFill>
                <a:schemeClr val="accent6">
                  <a:lumMod val="50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100" u="sng" dirty="0" smtClean="0">
                <a:solidFill>
                  <a:schemeClr val="accent6">
                    <a:lumMod val="50000"/>
                  </a:schemeClr>
                </a:solidFill>
                <a:latin typeface="KG Second Chances Solid" panose="02000000000000000000" pitchFamily="2" charset="0"/>
              </a:rPr>
              <a:t>November 21-25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KG Second Chances Solid" panose="02000000000000000000" pitchFamily="2" charset="0"/>
              </a:rPr>
              <a:t>: No School (Thanksgiving 				Break)</a:t>
            </a:r>
          </a:p>
          <a:p>
            <a:endParaRPr lang="en-US" sz="1100" dirty="0">
              <a:solidFill>
                <a:schemeClr val="accent6">
                  <a:lumMod val="50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100" u="sng" dirty="0" smtClean="0">
                <a:solidFill>
                  <a:schemeClr val="accent6">
                    <a:lumMod val="50000"/>
                  </a:schemeClr>
                </a:solidFill>
                <a:latin typeface="KG Second Chances Solid" panose="02000000000000000000" pitchFamily="2" charset="0"/>
              </a:rPr>
              <a:t>December 6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KG Second Chances Solid" panose="02000000000000000000" pitchFamily="2" charset="0"/>
              </a:rPr>
              <a:t>: Field Trip to Theater for Young America and Kaleidoscope </a:t>
            </a:r>
          </a:p>
          <a:p>
            <a:endParaRPr lang="en-US" sz="1100" dirty="0" smtClean="0">
              <a:solidFill>
                <a:schemeClr val="accent6">
                  <a:lumMod val="50000"/>
                </a:schemeClr>
              </a:solidFill>
              <a:latin typeface="KG Second Chances Solid" panose="02000000000000000000" pitchFamily="2" charset="0"/>
            </a:endParaRPr>
          </a:p>
          <a:p>
            <a:endParaRPr lang="en-US" sz="1100" dirty="0">
              <a:solidFill>
                <a:schemeClr val="accent6">
                  <a:lumMod val="50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KG Second Chances Solid" panose="02000000000000000000" pitchFamily="2" charset="0"/>
              </a:rPr>
              <a:t>(There is no Reading Challenge for November, however we will have one for December.)</a:t>
            </a:r>
            <a:endParaRPr lang="en-US" sz="1100" dirty="0">
              <a:solidFill>
                <a:schemeClr val="accent6">
                  <a:lumMod val="50000"/>
                </a:schemeClr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681" y="7134225"/>
            <a:ext cx="53032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Second Chances Solid" panose="02000000000000000000" pitchFamily="2" charset="0"/>
              </a:rPr>
              <a:t>Here are the goals for the week: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read and write </a:t>
            </a:r>
            <a:r>
              <a:rPr lang="en-US" sz="1200" dirty="0" err="1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ch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, </a:t>
            </a:r>
            <a:r>
              <a:rPr lang="en-US" sz="1200" dirty="0" err="1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tch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, </a:t>
            </a:r>
            <a:r>
              <a:rPr lang="en-US" sz="1200" dirty="0" err="1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wh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digraph words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find missing parts of ten.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make a table to solve a word problem.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tell how I live in more than one place at the same time.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give examples of family </a:t>
            </a:r>
            <a:r>
              <a:rPr lang="en-US" sz="120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traditions</a:t>
            </a:r>
            <a:r>
              <a:rPr lang="en-US" sz="120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.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I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can write about a family tradition.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locate countries on a blank map using a world map online.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use a map to learn where my ancestors are from.</a:t>
            </a:r>
          </a:p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KG Second Chances Solid" panose="02000000000000000000" pitchFamily="2" charset="0"/>
              </a:rPr>
              <a:t>*I can explain why we celebrate Veteran’s Day.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237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KG Second Chances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Schwabauer, Kelly J.</cp:lastModifiedBy>
  <cp:revision>7</cp:revision>
  <dcterms:created xsi:type="dcterms:W3CDTF">2015-03-30T02:08:44Z</dcterms:created>
  <dcterms:modified xsi:type="dcterms:W3CDTF">2018-11-09T14:11:55Z</dcterms:modified>
</cp:coreProperties>
</file>