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82" y="-214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313A-F922-47FE-A917-A0E99D18349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2E6BE-D797-47EE-9A0C-EF786D5AB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8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2E6BE-D797-47EE-9A0C-EF786D5AB9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ignupgenius.com/go/30E0D48ACA728A1FE3-fall" TargetMode="External"/><Relationship Id="rId4" Type="http://schemas.openxmlformats.org/officeDocument/2006/relationships/hyperlink" Target="https://clubs.scholast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200" dirty="0">
                <a:latin typeface="KG Second Chances Solid" panose="02000000000000000000" pitchFamily="2" charset="0"/>
              </a:rPr>
              <a:t>Mrs. </a:t>
            </a:r>
            <a:r>
              <a:rPr lang="en-US" sz="3200" dirty="0" err="1">
                <a:latin typeface="KG Second Chances Solid" panose="02000000000000000000" pitchFamily="2" charset="0"/>
              </a:rPr>
              <a:t>Schwabauer’s</a:t>
            </a:r>
            <a:endParaRPr lang="en-US" sz="320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3200" dirty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endParaRPr lang="en-US" sz="1050" dirty="0">
              <a:latin typeface="KG Second Chances Solid" panose="02000000000000000000" pitchFamily="2" charset="0"/>
            </a:endParaRPr>
          </a:p>
          <a:p>
            <a:pPr algn="ctr"/>
            <a:r>
              <a:rPr lang="en-US" sz="1050" dirty="0">
                <a:solidFill>
                  <a:srgbClr val="FF3399"/>
                </a:solidFill>
                <a:latin typeface="KG Second Chances Solid" panose="02000000000000000000" pitchFamily="2" charset="0"/>
              </a:rPr>
              <a:t>Week of </a:t>
            </a:r>
            <a:r>
              <a:rPr lang="en-US" sz="1050" dirty="0" smtClean="0">
                <a:solidFill>
                  <a:srgbClr val="FF3399"/>
                </a:solidFill>
                <a:latin typeface="KG Second Chances Solid" panose="02000000000000000000" pitchFamily="2" charset="0"/>
              </a:rPr>
              <a:t>September 17-21, </a:t>
            </a:r>
            <a:r>
              <a:rPr lang="en-US" sz="1050" dirty="0">
                <a:solidFill>
                  <a:srgbClr val="FF3399"/>
                </a:solidFill>
                <a:latin typeface="KG Second Chances Solid" panose="02000000000000000000" pitchFamily="2" charset="0"/>
              </a:rPr>
              <a:t>2018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681" y="3902839"/>
            <a:ext cx="3175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*</a:t>
            </a:r>
            <a:r>
              <a:rPr lang="en-US" sz="1200" u="sng" dirty="0" smtClean="0">
                <a:solidFill>
                  <a:srgbClr val="00B0F0"/>
                </a:solidFill>
              </a:rPr>
              <a:t>Book Order</a:t>
            </a:r>
            <a:r>
              <a:rPr lang="en-US" sz="1200" dirty="0" smtClean="0">
                <a:solidFill>
                  <a:srgbClr val="00B0F0"/>
                </a:solidFill>
              </a:rPr>
              <a:t>: I sent a Scholastic Book Order home with students on Tuesday.  The orders are due by next Friday, September 28.  If you lost your order, you can go online </a:t>
            </a:r>
            <a:r>
              <a:rPr lang="en-US" sz="1200" dirty="0">
                <a:solidFill>
                  <a:srgbClr val="00B0F0"/>
                </a:solidFill>
              </a:rPr>
              <a:t>to </a:t>
            </a:r>
            <a:r>
              <a:rPr lang="en-US" sz="1200" dirty="0">
                <a:solidFill>
                  <a:srgbClr val="00B0F0"/>
                </a:solidFill>
                <a:hlinkClick r:id="rId4"/>
              </a:rPr>
              <a:t>https://clubs.scholastic.com</a:t>
            </a:r>
            <a:r>
              <a:rPr lang="en-US" sz="1200" dirty="0" smtClean="0">
                <a:solidFill>
                  <a:srgbClr val="00B0F0"/>
                </a:solidFill>
                <a:hlinkClick r:id="rId4"/>
              </a:rPr>
              <a:t>/</a:t>
            </a:r>
            <a:r>
              <a:rPr lang="en-US" sz="1200" dirty="0" smtClean="0">
                <a:solidFill>
                  <a:srgbClr val="00B0F0"/>
                </a:solidFill>
              </a:rPr>
              <a:t> .  The class code is RD2GY. Thanks for ordering!  </a:t>
            </a:r>
            <a:endParaRPr lang="en-US" sz="1200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r>
              <a:rPr lang="en-US" sz="1200" dirty="0" smtClean="0">
                <a:solidFill>
                  <a:srgbClr val="00B0F0"/>
                </a:solidFill>
                <a:sym typeface="Wingdings" panose="05000000000000000000" pitchFamily="2" charset="2"/>
              </a:rPr>
              <a:t>*</a:t>
            </a:r>
            <a:r>
              <a:rPr lang="en-US" sz="1200" u="sng" dirty="0" smtClean="0">
                <a:solidFill>
                  <a:srgbClr val="00B0F0"/>
                </a:solidFill>
                <a:sym typeface="Wingdings" panose="05000000000000000000" pitchFamily="2" charset="2"/>
              </a:rPr>
              <a:t>Reading Challenge</a:t>
            </a:r>
            <a:r>
              <a:rPr lang="en-US" sz="1200" dirty="0" smtClean="0">
                <a:solidFill>
                  <a:srgbClr val="00B0F0"/>
                </a:solidFill>
                <a:sym typeface="Wingdings" panose="05000000000000000000" pitchFamily="2" charset="2"/>
              </a:rPr>
              <a:t>: The footballs are due next Friday, September 28.  </a:t>
            </a:r>
            <a:r>
              <a:rPr lang="en-US" sz="1200" dirty="0" smtClean="0">
                <a:solidFill>
                  <a:srgbClr val="00B0F0"/>
                </a:solidFill>
                <a:sym typeface="Wingdings" panose="05000000000000000000" pitchFamily="2" charset="2"/>
              </a:rPr>
              <a:t>On that day we will be having our tailgate.  Please send a blanket or towel for your student to sit on.  It would be helpful if your student brought a lunch that day.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4857" y="3826639"/>
            <a:ext cx="348459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We have had a great week in first grade.  Thank you for sharing your sweethearts with me!  </a:t>
            </a:r>
          </a:p>
          <a:p>
            <a:r>
              <a:rPr lang="en-US" sz="110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 </a:t>
            </a:r>
          </a:p>
          <a:p>
            <a:endParaRPr lang="en-US" sz="1100" u="sng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r>
              <a:rPr lang="en-US" sz="11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October </a:t>
            </a:r>
            <a:r>
              <a:rPr lang="en-US" sz="11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22, 23, 25</a:t>
            </a:r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Parent/Teacher Conferences </a:t>
            </a:r>
          </a:p>
          <a:p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If </a:t>
            </a:r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you have not signed up for a time, here is the link: </a:t>
            </a:r>
            <a:r>
              <a:rPr lang="en-US" sz="1100" u="sng" dirty="0" smtClean="0">
                <a:hlinkClick r:id="rId5"/>
              </a:rPr>
              <a:t>https</a:t>
            </a:r>
            <a:r>
              <a:rPr lang="en-US" sz="1100" u="sng" dirty="0">
                <a:hlinkClick r:id="rId5"/>
              </a:rPr>
              <a:t>://</a:t>
            </a:r>
            <a:r>
              <a:rPr lang="en-US" sz="1100" u="sng" dirty="0" smtClean="0">
                <a:hlinkClick r:id="rId5"/>
              </a:rPr>
              <a:t>www.signupgenius.com/go/30E0D48ACA728A1FE3-fall</a:t>
            </a:r>
            <a:endParaRPr lang="en-US" sz="1100" u="sng" dirty="0" smtClean="0"/>
          </a:p>
          <a:p>
            <a:r>
              <a:rPr lang="en-US" sz="11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I </a:t>
            </a:r>
            <a:r>
              <a:rPr lang="en-US" sz="1100" dirty="0">
                <a:solidFill>
                  <a:srgbClr val="92D050"/>
                </a:solidFill>
                <a:latin typeface="KG Second Chances Solid" panose="02000000000000000000" pitchFamily="2" charset="0"/>
              </a:rPr>
              <a:t>look forward to meeting with you in October.</a:t>
            </a:r>
            <a:endParaRPr lang="en-US" sz="1100" u="sng" dirty="0" smtClean="0"/>
          </a:p>
          <a:p>
            <a:endParaRPr lang="en-US" sz="1400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681" y="6943724"/>
            <a:ext cx="5236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read and write short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e 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words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make text-to-self connections.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make text-to-text connections.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make test-to-world connections.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capitalize the first word in a sentence.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distinguish between a common and proper noun.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I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can make sums to 9.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read a story problem and find the parts and the whole.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tell about the Constitution.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explain who can be the President of the United States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describe how people vote.</a:t>
            </a:r>
            <a:endParaRPr lang="en-US" sz="1200" dirty="0">
              <a:solidFill>
                <a:srgbClr val="00B050"/>
              </a:solidFill>
              <a:latin typeface="KG Second Chances Solid" panose="02000000000000000000" pitchFamily="2" charset="0"/>
            </a:endParaRP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work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independently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to complete work.</a:t>
            </a:r>
          </a:p>
          <a:p>
            <a:endParaRPr lang="en-US" sz="1200" dirty="0" smtClean="0">
              <a:solidFill>
                <a:srgbClr val="00B050"/>
              </a:solidFill>
              <a:latin typeface="KG Second Chances Soli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296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KG Second Chances Solid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15</cp:revision>
  <dcterms:created xsi:type="dcterms:W3CDTF">2015-03-30T02:08:44Z</dcterms:created>
  <dcterms:modified xsi:type="dcterms:W3CDTF">2018-09-20T21:55:40Z</dcterms:modified>
</cp:coreProperties>
</file>